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667500" cy="904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0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C7E"/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0DAB2C-E413-4773-8103-4EF13DB50AF2}" v="5" dt="2023-08-16T15:10:10.0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2484" y="90"/>
      </p:cViewPr>
      <p:guideLst>
        <p:guide orient="horz" pos="2850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Calvetti" userId="4db20f64-5f2b-4084-a56e-7a34a0b5f0c8" providerId="ADAL" clId="{1A4A9363-7530-4C22-8F03-B5273BE9473D}"/>
    <pc:docChg chg="delSld modSld">
      <pc:chgData name="Eduardo Calvetti" userId="4db20f64-5f2b-4084-a56e-7a34a0b5f0c8" providerId="ADAL" clId="{1A4A9363-7530-4C22-8F03-B5273BE9473D}" dt="2023-08-15T14:19:42.582" v="2" actId="207"/>
      <pc:docMkLst>
        <pc:docMk/>
      </pc:docMkLst>
      <pc:sldChg chg="modSp mod">
        <pc:chgData name="Eduardo Calvetti" userId="4db20f64-5f2b-4084-a56e-7a34a0b5f0c8" providerId="ADAL" clId="{1A4A9363-7530-4C22-8F03-B5273BE9473D}" dt="2023-08-15T14:19:42.582" v="2" actId="207"/>
        <pc:sldMkLst>
          <pc:docMk/>
          <pc:sldMk cId="3216669748" sldId="256"/>
        </pc:sldMkLst>
        <pc:spChg chg="mod">
          <ac:chgData name="Eduardo Calvetti" userId="4db20f64-5f2b-4084-a56e-7a34a0b5f0c8" providerId="ADAL" clId="{1A4A9363-7530-4C22-8F03-B5273BE9473D}" dt="2023-08-15T14:19:42.582" v="2" actId="207"/>
          <ac:spMkLst>
            <pc:docMk/>
            <pc:sldMk cId="3216669748" sldId="256"/>
            <ac:spMk id="6" creationId="{102B457C-77A8-8691-48CC-BC4D416BECDB}"/>
          </ac:spMkLst>
        </pc:spChg>
        <pc:picChg chg="mod">
          <ac:chgData name="Eduardo Calvetti" userId="4db20f64-5f2b-4084-a56e-7a34a0b5f0c8" providerId="ADAL" clId="{1A4A9363-7530-4C22-8F03-B5273BE9473D}" dt="2023-08-15T14:19:32.962" v="1" actId="14826"/>
          <ac:picMkLst>
            <pc:docMk/>
            <pc:sldMk cId="3216669748" sldId="256"/>
            <ac:picMk id="5" creationId="{E89A5034-EB4F-DF11-FBF6-0E2BDD0F607F}"/>
          </ac:picMkLst>
        </pc:picChg>
      </pc:sldChg>
      <pc:sldChg chg="del">
        <pc:chgData name="Eduardo Calvetti" userId="4db20f64-5f2b-4084-a56e-7a34a0b5f0c8" providerId="ADAL" clId="{1A4A9363-7530-4C22-8F03-B5273BE9473D}" dt="2023-08-15T14:19:28.025" v="0" actId="47"/>
        <pc:sldMkLst>
          <pc:docMk/>
          <pc:sldMk cId="26161425" sldId="257"/>
        </pc:sldMkLst>
      </pc:sldChg>
    </pc:docChg>
  </pc:docChgLst>
  <pc:docChgLst>
    <pc:chgData name="Denilson Andre Pucci" userId="4576fab1-ea80-4bd8-8ccc-85059bc226f7" providerId="ADAL" clId="{240DAB2C-E413-4773-8103-4EF13DB50AF2}"/>
    <pc:docChg chg="modSld">
      <pc:chgData name="Denilson Andre Pucci" userId="4576fab1-ea80-4bd8-8ccc-85059bc226f7" providerId="ADAL" clId="{240DAB2C-E413-4773-8103-4EF13DB50AF2}" dt="2023-08-16T15:10:10.034" v="4" actId="14826"/>
      <pc:docMkLst>
        <pc:docMk/>
      </pc:docMkLst>
      <pc:sldChg chg="addSp modSp">
        <pc:chgData name="Denilson Andre Pucci" userId="4576fab1-ea80-4bd8-8ccc-85059bc226f7" providerId="ADAL" clId="{240DAB2C-E413-4773-8103-4EF13DB50AF2}" dt="2023-08-16T15:10:10.034" v="4" actId="14826"/>
        <pc:sldMkLst>
          <pc:docMk/>
          <pc:sldMk cId="3216669748" sldId="256"/>
        </pc:sldMkLst>
        <pc:spChg chg="add mod">
          <ac:chgData name="Denilson Andre Pucci" userId="4576fab1-ea80-4bd8-8ccc-85059bc226f7" providerId="ADAL" clId="{240DAB2C-E413-4773-8103-4EF13DB50AF2}" dt="2023-08-16T15:06:19.076" v="1"/>
          <ac:spMkLst>
            <pc:docMk/>
            <pc:sldMk cId="3216669748" sldId="256"/>
            <ac:spMk id="2" creationId="{B2D00F41-CA35-6590-6BFA-93787F8F6CEA}"/>
          </ac:spMkLst>
        </pc:spChg>
        <pc:picChg chg="mod">
          <ac:chgData name="Denilson Andre Pucci" userId="4576fab1-ea80-4bd8-8ccc-85059bc226f7" providerId="ADAL" clId="{240DAB2C-E413-4773-8103-4EF13DB50AF2}" dt="2023-08-16T15:10:10.034" v="4" actId="14826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  <pc:docChgLst>
    <pc:chgData name="Eduardo Calvetti" userId="4db20f64-5f2b-4084-a56e-7a34a0b5f0c8" providerId="ADAL" clId="{260AD722-A8C6-4999-847D-D48D834A66D7}"/>
    <pc:docChg chg="custSel addSld modSld">
      <pc:chgData name="Eduardo Calvetti" userId="4db20f64-5f2b-4084-a56e-7a34a0b5f0c8" providerId="ADAL" clId="{260AD722-A8C6-4999-847D-D48D834A66D7}" dt="2023-08-14T17:00:52.750" v="59"/>
      <pc:docMkLst>
        <pc:docMk/>
      </pc:docMkLst>
      <pc:sldChg chg="delSp modSp mod">
        <pc:chgData name="Eduardo Calvetti" userId="4db20f64-5f2b-4084-a56e-7a34a0b5f0c8" providerId="ADAL" clId="{260AD722-A8C6-4999-847D-D48D834A66D7}" dt="2023-08-14T17:00:48.050" v="56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260AD722-A8C6-4999-847D-D48D834A66D7}" dt="2023-08-14T17:00:48.050" v="56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40.640" v="53" actId="478"/>
          <ac:spMkLst>
            <pc:docMk/>
            <pc:sldMk cId="3216669748" sldId="256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5.405" v="6" actId="34135"/>
          <ac:picMkLst>
            <pc:docMk/>
            <pc:sldMk cId="3216669748" sldId="256"/>
            <ac:picMk id="5" creationId="{E89A5034-EB4F-DF11-FBF6-0E2BDD0F607F}"/>
          </ac:picMkLst>
        </pc:picChg>
      </pc:sldChg>
      <pc:sldChg chg="addSp delSp modSp add mod">
        <pc:chgData name="Eduardo Calvetti" userId="4db20f64-5f2b-4084-a56e-7a34a0b5f0c8" providerId="ADAL" clId="{260AD722-A8C6-4999-847D-D48D834A66D7}" dt="2023-08-14T17:00:52.750" v="59"/>
        <pc:sldMkLst>
          <pc:docMk/>
          <pc:sldMk cId="26161425" sldId="257"/>
        </pc:sldMkLst>
        <pc:spChg chg="add mod">
          <ac:chgData name="Eduardo Calvetti" userId="4db20f64-5f2b-4084-a56e-7a34a0b5f0c8" providerId="ADAL" clId="{260AD722-A8C6-4999-847D-D48D834A66D7}" dt="2023-08-14T17:00:52.750" v="59"/>
          <ac:spMkLst>
            <pc:docMk/>
            <pc:sldMk cId="26161425" sldId="257"/>
            <ac:spMk id="2" creationId="{CD850765-7DAB-31E5-62ED-973267166733}"/>
          </ac:spMkLst>
        </pc:spChg>
        <pc:spChg chg="del mod">
          <ac:chgData name="Eduardo Calvetti" userId="4db20f64-5f2b-4084-a56e-7a34a0b5f0c8" providerId="ADAL" clId="{260AD722-A8C6-4999-847D-D48D834A66D7}" dt="2023-08-14T17:00:51.970" v="58" actId="478"/>
          <ac:spMkLst>
            <pc:docMk/>
            <pc:sldMk cId="26161425" sldId="257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51.240" v="57" actId="478"/>
          <ac:spMkLst>
            <pc:docMk/>
            <pc:sldMk cId="26161425" sldId="257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1.118" v="5" actId="34135"/>
          <ac:picMkLst>
            <pc:docMk/>
            <pc:sldMk cId="26161425" sldId="257"/>
            <ac:picMk id="5" creationId="{E89A5034-EB4F-DF11-FBF6-0E2BDD0F60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480895"/>
            <a:ext cx="5667375" cy="3150306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4752689"/>
            <a:ext cx="5000625" cy="2184686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92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480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481762"/>
            <a:ext cx="1437680" cy="766839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481762"/>
            <a:ext cx="4229695" cy="766839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917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134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255906"/>
            <a:ext cx="5750719" cy="3764028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055544"/>
            <a:ext cx="5750719" cy="1979413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440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752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481764"/>
            <a:ext cx="5750719" cy="174900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218201"/>
            <a:ext cx="2820665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305307"/>
            <a:ext cx="2820665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218201"/>
            <a:ext cx="2834556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305307"/>
            <a:ext cx="2834556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834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893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9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302855"/>
            <a:ext cx="3375422" cy="6430477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513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302855"/>
            <a:ext cx="3375422" cy="6430477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03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481764"/>
            <a:ext cx="5750719" cy="1749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408811"/>
            <a:ext cx="5750719" cy="574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8386853"/>
            <a:ext cx="2250281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307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89A5034-EB4F-DF11-FBF6-0E2BDD0F60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667499" cy="904874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02B457C-77A8-8691-48CC-BC4D416BECDB}"/>
              </a:ext>
            </a:extLst>
          </p:cNvPr>
          <p:cNvSpPr txBox="1"/>
          <p:nvPr/>
        </p:nvSpPr>
        <p:spPr>
          <a:xfrm>
            <a:off x="596058" y="7217445"/>
            <a:ext cx="547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107C7E"/>
                </a:solidFill>
              </a:rPr>
              <a:t>Endereço | Bairro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D00F41-CA35-6590-6BFA-93787F8F6CEA}"/>
              </a:ext>
            </a:extLst>
          </p:cNvPr>
          <p:cNvSpPr txBox="1"/>
          <p:nvPr/>
        </p:nvSpPr>
        <p:spPr>
          <a:xfrm>
            <a:off x="1910390" y="8105337"/>
            <a:ext cx="28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Espaço para a marca</a:t>
            </a:r>
            <a:br>
              <a:rPr lang="pt-BR" dirty="0"/>
            </a:br>
            <a:r>
              <a:rPr lang="pt-BR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03A4B62-96F2-48F4-9215-548D29F738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64525E-D043-4844-BA23-5D1562F698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E8307B-228D-4588-ADC3-1FB5D73544D8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11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2023-08-16T15:10:10Z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